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058400" cx="7772400"/>
  <p:notesSz cx="7010400" cy="9296400"/>
  <p:embeddedFontLst>
    <p:embeddedFont>
      <p:font typeface="Chelsea Market"/>
      <p:regular r:id="rId6"/>
    </p:embeddedFont>
    <p:embeddedFont>
      <p:font typeface="Century Gothic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CenturyGothic-boldItalic.fntdata"/><Relationship Id="rId9" Type="http://schemas.openxmlformats.org/officeDocument/2006/relationships/font" Target="fonts/CenturyGothic-italic.fntdata"/><Relationship Id="rId5" Type="http://schemas.openxmlformats.org/officeDocument/2006/relationships/slide" Target="slides/slide1.xml"/><Relationship Id="rId6" Type="http://schemas.openxmlformats.org/officeDocument/2006/relationships/font" Target="fonts/ChelseaMarket-regular.fntdata"/><Relationship Id="rId7" Type="http://schemas.openxmlformats.org/officeDocument/2006/relationships/font" Target="fonts/CenturyGothic-regular.fntdata"/><Relationship Id="rId8" Type="http://schemas.openxmlformats.org/officeDocument/2006/relationships/font" Target="fonts/CenturyGothi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534987" y="534987"/>
            <a:ext cx="67024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534987" y="2678112"/>
            <a:ext cx="6702425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534987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2574925" y="9323387"/>
            <a:ext cx="26225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5489575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530"/>
              <a:buNone/>
              <a:defRPr sz="153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534987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574925" y="9323387"/>
            <a:ext cx="26225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5489575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subTitle"/>
          </p:nvPr>
        </p:nvSpPr>
        <p:spPr>
          <a:xfrm>
            <a:off x="971550" y="5282989"/>
            <a:ext cx="58293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/>
            </a:lvl1pPr>
            <a:lvl2pPr lvl="1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sz="1530"/>
            </a:lvl3pPr>
            <a:lvl4pPr lvl="3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4pPr>
            <a:lvl5pPr lvl="4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5pPr>
            <a:lvl6pPr lvl="5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6pPr>
            <a:lvl7pPr lvl="6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7pPr>
            <a:lvl8pPr lvl="7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8pPr>
            <a:lvl9pPr lvl="8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534987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574925" y="9323387"/>
            <a:ext cx="26225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5489575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 rot="5400000">
            <a:off x="2138071" y="3959569"/>
            <a:ext cx="8524029" cy="16759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 rot="5400000">
            <a:off x="-1262353" y="2332223"/>
            <a:ext cx="8524029" cy="4930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534987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2574925" y="9323387"/>
            <a:ext cx="26225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5489575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534987" y="534987"/>
            <a:ext cx="67024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 rot="5400000">
            <a:off x="695324" y="2517774"/>
            <a:ext cx="6381750" cy="6702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534987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2574925" y="9323387"/>
            <a:ext cx="26225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5489575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/>
          <p:nvPr>
            <p:ph idx="2" type="pic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None/>
              <a:defRPr b="0" i="0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None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None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534987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2574925" y="9323387"/>
            <a:ext cx="26225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5489575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132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  <a:defRPr sz="2720"/>
            </a:lvl1pPr>
            <a:lvl2pPr indent="-37973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  <a:defRPr sz="2380"/>
            </a:lvl2pPr>
            <a:lvl3pPr indent="-358139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  <a:defRPr sz="2040"/>
            </a:lvl3pPr>
            <a:lvl4pPr indent="-33655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4pPr>
            <a:lvl5pPr indent="-33655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5pPr>
            <a:lvl6pPr indent="-33655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indent="-33655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indent="-33655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indent="-33655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534987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2574925" y="9323387"/>
            <a:ext cx="26225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5489575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idx="10" type="dt"/>
          </p:nvPr>
        </p:nvSpPr>
        <p:spPr>
          <a:xfrm>
            <a:off x="534987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2574925" y="9323387"/>
            <a:ext cx="26225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5489575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534987" y="534987"/>
            <a:ext cx="67024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0" type="dt"/>
          </p:nvPr>
        </p:nvSpPr>
        <p:spPr>
          <a:xfrm>
            <a:off x="534987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2574925" y="9323387"/>
            <a:ext cx="26225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5489575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3" type="body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57" name="Google Shape;57;p9"/>
          <p:cNvSpPr txBox="1"/>
          <p:nvPr>
            <p:ph idx="4" type="body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534987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574925" y="9323387"/>
            <a:ext cx="26225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5489575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534987" y="534987"/>
            <a:ext cx="67024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534987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574925" y="9323387"/>
            <a:ext cx="26225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5489575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34987" y="534987"/>
            <a:ext cx="67024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34987" y="2678112"/>
            <a:ext cx="6702425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534987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574925" y="9323387"/>
            <a:ext cx="26225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5489575" y="9323387"/>
            <a:ext cx="17478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Calibri"/>
              <a:buNone/>
              <a:defRPr b="0" i="0" sz="10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hyperlink" Target="mailto:khoffecker@stocktonusd.net" TargetMode="External"/><Relationship Id="rId5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1182" t="921"/>
          <a:stretch/>
        </p:blipFill>
        <p:spPr>
          <a:xfrm>
            <a:off x="0" y="28575"/>
            <a:ext cx="7772400" cy="100012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 rot="-1019871">
            <a:off x="3273495" y="17498"/>
            <a:ext cx="2855961" cy="1200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i="0" lang="en-US" sz="3600" u="none" cap="none" strike="noStrike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Mrs. Hoffecker</a:t>
            </a:r>
            <a:endParaRPr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00050" y="3155950"/>
            <a:ext cx="3621087" cy="3324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was born and raised in Stockton. When I was in the third grade, I decided I wanted to become a teacher. I would play school at home with my stuffed animals and pets. (They got to be pretty smart! Lol) Eventually, I realized my goal of becoming a teacher. I have been named “Who’s Who Among America’s Teachers” several times. I have mentored many students to become teachers and mentored new teachers. I am even the ClassDojo Mentor for Cleveland School! I have been teaching for over 30 years and LOVE my job!</a:t>
            </a: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4386262" y="3155950"/>
            <a:ext cx="2986087" cy="20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en-US" sz="1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khoffecker@stocktonusd.net</a:t>
            </a:r>
            <a:r>
              <a:rPr b="0" i="0" lang="en-US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or  message me on ClassDojo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Website: https://sites.google.com/stocktonusd.org/mrshoffeckersthirdgrade/home</a:t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400050" y="6916737"/>
            <a:ext cx="362108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</a:pPr>
            <a:r>
              <a:rPr b="0" i="0" lang="en-US" sz="14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graduated from the University of the Pacific. (That is our classroom college.)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</a:pPr>
            <a:r>
              <a:rPr b="0" i="0" lang="en-US" sz="14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hold a Bachelor’s of Arts, in Liberal Studies, A California Teaching Credential, A Language Development Specialists Credential and a Master’s Degree in Curriculum and Instruction. </a:t>
            </a: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4386262" y="6624637"/>
            <a:ext cx="3163887" cy="1938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Teaching! (of course)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Dachshunds (Weenie dogs)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Tigers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Reading books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Traveling the world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Cycling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Driving (cars not golf clubs)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Being with friends</a:t>
            </a:r>
            <a:endParaRPr b="0" i="0" sz="1200" u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Making people smile and laugh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Learning new things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400050" y="9055100"/>
            <a:ext cx="69723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</a:pPr>
            <a:r>
              <a:rPr b="0" i="0" lang="en-US" sz="14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can’t wait to meet you. I know we will do GRReat things this year!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</a:pPr>
            <a:r>
              <a:rPr b="0" i="0" lang="en-US" sz="1400" u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My class motto is “The PAWsibilities are endless when you believe in yourself!”</a:t>
            </a:r>
            <a:endParaRPr/>
          </a:p>
        </p:txBody>
      </p:sp>
      <p:pic>
        <p:nvPicPr>
          <p:cNvPr descr="A person smiling for the camera&#10;&#10;Description automatically generated" id="91" name="Google Shape;91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601112" y="4519988"/>
            <a:ext cx="1116012" cy="1624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